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A3BC0-BB84-4BBA-B5F4-C45F3CBCBE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7847A-1AA7-4A68-95DB-6AA8D29B6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FA7A1-1CD5-4F79-A578-38F9ECAC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A13-DF41-42BA-BE27-9CD885C7CB8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C5560-1F59-48EC-9803-226439F5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7EB64-A001-4F16-8AB3-FFFC5DB8A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D63-A39F-44DF-93DF-701CB1F6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6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28ED0-B354-4DB4-BE0E-0DE988DDA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9FC7A-4CF4-421B-801B-6E14568AF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B2F46-6BA9-4E95-BE0C-B30F786E9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A13-DF41-42BA-BE27-9CD885C7CB8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EB61A-EFBA-47C4-9002-2E5D6BD81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2E08F-56D5-440F-8E78-BF29AA0F3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D63-A39F-44DF-93DF-701CB1F6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78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BEAB67-D0A6-4B9D-9E95-D56FB5CA7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B2251-EEE1-47DC-BE4A-616FDFA96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9049C-12D0-4228-B20D-2B99912ED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A13-DF41-42BA-BE27-9CD885C7CB8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1B34D-2353-4689-B501-7D6A5C8EF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E7401-5A8C-4913-846F-BBC90353A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D63-A39F-44DF-93DF-701CB1F6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3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9FC7E-85A3-402E-90AA-882BC18B5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0EF9F-2571-45FA-9A29-57167E814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8CD3E-B83F-4370-BAFD-1E5FBDFB4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A13-DF41-42BA-BE27-9CD885C7CB8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B8CF3-A2E2-4027-9E69-1DDEFA26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FEDF1-5FA9-4E8C-A6A5-5FBFEAE9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D63-A39F-44DF-93DF-701CB1F6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402D8-C383-4F68-817B-170FA77AA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A35CB-B624-4CFB-A42E-FA5507948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2D060-164B-406B-B309-9B04D20FB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A13-DF41-42BA-BE27-9CD885C7CB8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95292-D85E-48B6-941A-FF98701D1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08E56-2B35-4627-873C-D9A7958D2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D63-A39F-44DF-93DF-701CB1F6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21847-C6D0-4B45-B645-947EBEF3D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682AE-C5DE-4EDD-A32F-BE36BF334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DC73F5-5769-409D-9A11-7E6F2AD10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609F7-FB98-4BCE-BCD6-3CFC7020A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A13-DF41-42BA-BE27-9CD885C7CB8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B4A83-9B8F-4414-B0DD-8A6A10EC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C3139-CF81-4DD9-9939-403F30029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D63-A39F-44DF-93DF-701CB1F6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1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5DD18-1F43-4A6D-B90E-102B9C52F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F8002F-24C1-4CFA-9657-175AD6C9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1E3DDD-3502-4B88-B271-B907D55D9B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289943-5800-4621-AE8D-9161D4E44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B77185-1C66-44FF-B7F6-69D788C4BF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B55F76-FC96-4DE0-B892-021B8183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A13-DF41-42BA-BE27-9CD885C7CB8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51FAEA-3C33-4AB3-A0E6-243094045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E83CF0-9451-40DC-8E15-8F12136F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D63-A39F-44DF-93DF-701CB1F6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0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42C50-FEFF-40D8-96E9-346AC7AE1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29A0C1-DC6E-48C0-881B-F4F8E6527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A13-DF41-42BA-BE27-9CD885C7CB8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BAFED-9F8B-4B73-851C-05C56DC27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949460-DDFE-4E22-BCAE-235C43F6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D63-A39F-44DF-93DF-701CB1F6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59E7D4-9B55-489F-81C7-4B28292F1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A13-DF41-42BA-BE27-9CD885C7CB8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3C8E40-8BE7-4F48-BF63-09923333A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7F845-DAE1-4670-81D1-B999F33B3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D63-A39F-44DF-93DF-701CB1F6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5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8E96-AD28-4F2B-A956-D70B09B0C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658C5-20E2-4770-97A0-3E547880C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904E7-A8F3-4295-8B8D-6BDAF375F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A41F5-A76D-4498-8C61-110D67245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A13-DF41-42BA-BE27-9CD885C7CB8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97E81-CD42-43CA-8E01-E996FF2BB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0BB67-D437-4B30-BEB5-0E1272A7C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D63-A39F-44DF-93DF-701CB1F6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6511D-6CFD-4A93-931D-1EBCEBB77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E653F2-46F4-476D-872F-26AF0F38A2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BA642-8025-4071-A6EE-BF6079411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FAA7D-FCA5-44B6-8440-7ACDB233E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9A13-DF41-42BA-BE27-9CD885C7CB8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9FBE8-294E-4228-8AB0-7E098CCF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75372-881E-48DE-830D-407D7505D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D63-A39F-44DF-93DF-701CB1F6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418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548D13-5E4F-40AE-B075-4FB93CB76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DDEAC9-E616-424D-BC4D-B61FA2404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382F2-3622-4066-9F4E-AEDADC11DA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A9A13-DF41-42BA-BE27-9CD885C7CB8C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89347-9F59-44BB-8636-B102A7253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10AB-5DFA-45E9-8692-17FF5D5775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7D63-A39F-44DF-93DF-701CB1F61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81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4BCC14A9-B2B1-4320-9B45-E21F2334C44B}"/>
              </a:ext>
            </a:extLst>
          </p:cNvPr>
          <p:cNvSpPr/>
          <p:nvPr/>
        </p:nvSpPr>
        <p:spPr>
          <a:xfrm>
            <a:off x="9160271" y="455688"/>
            <a:ext cx="1981079" cy="24165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FB2575C-AA41-40CB-9453-9017B5014BE0}"/>
              </a:ext>
            </a:extLst>
          </p:cNvPr>
          <p:cNvSpPr/>
          <p:nvPr/>
        </p:nvSpPr>
        <p:spPr>
          <a:xfrm>
            <a:off x="8949338" y="3334852"/>
            <a:ext cx="1866944" cy="2992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A235B4E-A292-4EA6-B633-3EED0A8990D6}"/>
              </a:ext>
            </a:extLst>
          </p:cNvPr>
          <p:cNvSpPr/>
          <p:nvPr/>
        </p:nvSpPr>
        <p:spPr>
          <a:xfrm>
            <a:off x="6948358" y="3334852"/>
            <a:ext cx="1777524" cy="2992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0B184D6-2938-492F-9510-2FABD2290AC6}"/>
              </a:ext>
            </a:extLst>
          </p:cNvPr>
          <p:cNvSpPr/>
          <p:nvPr/>
        </p:nvSpPr>
        <p:spPr>
          <a:xfrm>
            <a:off x="5042282" y="3323209"/>
            <a:ext cx="1777524" cy="29926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D8BAEDB-D614-4EFA-BB64-AD6446495831}"/>
              </a:ext>
            </a:extLst>
          </p:cNvPr>
          <p:cNvSpPr/>
          <p:nvPr/>
        </p:nvSpPr>
        <p:spPr>
          <a:xfrm>
            <a:off x="3136303" y="3333903"/>
            <a:ext cx="1730154" cy="29819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F037CFA-C39B-4BAC-B4A6-091DFC74D26F}"/>
              </a:ext>
            </a:extLst>
          </p:cNvPr>
          <p:cNvSpPr/>
          <p:nvPr/>
        </p:nvSpPr>
        <p:spPr>
          <a:xfrm>
            <a:off x="783683" y="3334852"/>
            <a:ext cx="2168199" cy="29819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EEE7187-F794-499B-83BB-8A3B4DD6829B}"/>
              </a:ext>
            </a:extLst>
          </p:cNvPr>
          <p:cNvSpPr/>
          <p:nvPr/>
        </p:nvSpPr>
        <p:spPr>
          <a:xfrm>
            <a:off x="7462322" y="455588"/>
            <a:ext cx="1558930" cy="2432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2DB3499-4F79-4874-9F27-FACCF7152BFD}"/>
              </a:ext>
            </a:extLst>
          </p:cNvPr>
          <p:cNvSpPr/>
          <p:nvPr/>
        </p:nvSpPr>
        <p:spPr>
          <a:xfrm>
            <a:off x="4533956" y="455588"/>
            <a:ext cx="2693635" cy="2432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51D034F-9170-49CE-AF5D-6BCDB5EB6E9F}"/>
              </a:ext>
            </a:extLst>
          </p:cNvPr>
          <p:cNvSpPr/>
          <p:nvPr/>
        </p:nvSpPr>
        <p:spPr>
          <a:xfrm>
            <a:off x="768395" y="459403"/>
            <a:ext cx="1956605" cy="24322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2034E1-07A9-4BB6-8989-B515E775CA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9919" y="1206407"/>
            <a:ext cx="1788792" cy="124410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B9C36FE-59D1-4A87-9B02-A3B936F070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527" y="902064"/>
            <a:ext cx="949011" cy="106183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C156F5F-DF7F-45BC-AE4A-25034B6D0E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3964" y="3772727"/>
            <a:ext cx="1047619" cy="17142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576863-03B4-44D5-8BC4-BC576CE315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3297" y="3824172"/>
            <a:ext cx="886059" cy="144991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860985B-169B-44B7-BBA5-92125AC07B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5036" y="3737408"/>
            <a:ext cx="975833" cy="159681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892E8DF-169A-4565-AEFD-CBEB83BB9B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8039" y="3619940"/>
            <a:ext cx="1047619" cy="171428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3BF9F019-EB21-4EB2-9E8F-2CBAAEC737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8379" y="3567124"/>
            <a:ext cx="1047619" cy="17142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4ABEB4C-3D63-4E73-AB55-37AF20F8DA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747" y="3995644"/>
            <a:ext cx="1447619" cy="1771429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00C09BCE-E536-490E-AA59-8105D504E7E4}"/>
              </a:ext>
            </a:extLst>
          </p:cNvPr>
          <p:cNvSpPr txBox="1"/>
          <p:nvPr/>
        </p:nvSpPr>
        <p:spPr>
          <a:xfrm>
            <a:off x="850213" y="2495485"/>
            <a:ext cx="1886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2 mics, 1 stand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33D777B-0912-48A5-8D3D-B44AFEC0A255}"/>
              </a:ext>
            </a:extLst>
          </p:cNvPr>
          <p:cNvSpPr txBox="1"/>
          <p:nvPr/>
        </p:nvSpPr>
        <p:spPr>
          <a:xfrm>
            <a:off x="9621692" y="2426757"/>
            <a:ext cx="2368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3 mics, ¼ connector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0222FE8-4C4A-4BC9-AE2C-5635E024987F}"/>
              </a:ext>
            </a:extLst>
          </p:cNvPr>
          <p:cNvSpPr txBox="1"/>
          <p:nvPr/>
        </p:nvSpPr>
        <p:spPr>
          <a:xfrm>
            <a:off x="7443010" y="2495485"/>
            <a:ext cx="1447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1 Mic, 1 stand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6EA60B-BB83-4C2F-8439-9BABD3D7F79A}"/>
              </a:ext>
            </a:extLst>
          </p:cNvPr>
          <p:cNvSpPr txBox="1"/>
          <p:nvPr/>
        </p:nvSpPr>
        <p:spPr>
          <a:xfrm>
            <a:off x="9227896" y="5909320"/>
            <a:ext cx="1866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1 vocal mic, 1 Stand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956BB56-2EC6-45D2-A78A-06E08287CDF0}"/>
              </a:ext>
            </a:extLst>
          </p:cNvPr>
          <p:cNvSpPr txBox="1"/>
          <p:nvPr/>
        </p:nvSpPr>
        <p:spPr>
          <a:xfrm>
            <a:off x="6948358" y="5935068"/>
            <a:ext cx="1866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1 vocal mic, 1 stand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075AE6-0B6D-41E0-8039-06732D561C82}"/>
              </a:ext>
            </a:extLst>
          </p:cNvPr>
          <p:cNvSpPr txBox="1"/>
          <p:nvPr/>
        </p:nvSpPr>
        <p:spPr>
          <a:xfrm>
            <a:off x="5236827" y="5950898"/>
            <a:ext cx="17659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1 vocal mic, 1 stand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34D6A0-FC29-4F70-8142-C163D9548962}"/>
              </a:ext>
            </a:extLst>
          </p:cNvPr>
          <p:cNvSpPr txBox="1"/>
          <p:nvPr/>
        </p:nvSpPr>
        <p:spPr>
          <a:xfrm>
            <a:off x="3168382" y="5950898"/>
            <a:ext cx="21512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1 Vocal mic , 1 stand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8F8847D-2718-4732-93BC-3F56E379A414}"/>
              </a:ext>
            </a:extLst>
          </p:cNvPr>
          <p:cNvSpPr txBox="1"/>
          <p:nvPr/>
        </p:nvSpPr>
        <p:spPr>
          <a:xfrm>
            <a:off x="584005" y="5916059"/>
            <a:ext cx="25675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1 vocal mic , 1 stand , + Stereo Output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AB8ADE3-D5CE-4F0B-8995-665DF106B1F6}"/>
              </a:ext>
            </a:extLst>
          </p:cNvPr>
          <p:cNvSpPr txBox="1"/>
          <p:nvPr/>
        </p:nvSpPr>
        <p:spPr>
          <a:xfrm>
            <a:off x="4608063" y="2521921"/>
            <a:ext cx="2663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  5 Mics, 1 overhead stand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1B80763-22BD-43D1-9A1D-64A4900AEF65}"/>
              </a:ext>
            </a:extLst>
          </p:cNvPr>
          <p:cNvSpPr txBox="1"/>
          <p:nvPr/>
        </p:nvSpPr>
        <p:spPr>
          <a:xfrm>
            <a:off x="1275630" y="522058"/>
            <a:ext cx="1447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Conga / Djembe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1BF7233-CBE5-4EBE-A754-DD5AF2D7760E}"/>
              </a:ext>
            </a:extLst>
          </p:cNvPr>
          <p:cNvSpPr txBox="1"/>
          <p:nvPr/>
        </p:nvSpPr>
        <p:spPr>
          <a:xfrm>
            <a:off x="850212" y="3356092"/>
            <a:ext cx="1447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Keys / Vocal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7B90D47-7903-4924-907C-343FB0C9C578}"/>
              </a:ext>
            </a:extLst>
          </p:cNvPr>
          <p:cNvSpPr txBox="1"/>
          <p:nvPr/>
        </p:nvSpPr>
        <p:spPr>
          <a:xfrm>
            <a:off x="9227896" y="505263"/>
            <a:ext cx="20107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Conga / Timbale / Bongo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5B6EBBB-1607-45D7-B011-4D120D95646A}"/>
              </a:ext>
            </a:extLst>
          </p:cNvPr>
          <p:cNvSpPr txBox="1"/>
          <p:nvPr/>
        </p:nvSpPr>
        <p:spPr>
          <a:xfrm>
            <a:off x="5372187" y="444482"/>
            <a:ext cx="1447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Drums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FECEC659-D487-4108-AFEC-AB7AA99B19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89531" y="846158"/>
            <a:ext cx="618808" cy="746499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49E96F30-3C5A-4C2D-9144-7A7E8FF025B7}"/>
              </a:ext>
            </a:extLst>
          </p:cNvPr>
          <p:cNvSpPr txBox="1"/>
          <p:nvPr/>
        </p:nvSpPr>
        <p:spPr>
          <a:xfrm>
            <a:off x="7668966" y="444482"/>
            <a:ext cx="1447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Saxophone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AC3A79B-2AE7-42E8-82B2-A94D0524B899}"/>
              </a:ext>
            </a:extLst>
          </p:cNvPr>
          <p:cNvSpPr txBox="1"/>
          <p:nvPr/>
        </p:nvSpPr>
        <p:spPr>
          <a:xfrm>
            <a:off x="3175339" y="3381767"/>
            <a:ext cx="1631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Lead Guitar / Vocal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1957407-B873-4A1B-8E64-D55310A19539}"/>
              </a:ext>
            </a:extLst>
          </p:cNvPr>
          <p:cNvSpPr txBox="1"/>
          <p:nvPr/>
        </p:nvSpPr>
        <p:spPr>
          <a:xfrm>
            <a:off x="5483915" y="3381767"/>
            <a:ext cx="1447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Lead Vocal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42982CF-FDE2-43F6-9D45-779BF0AC1260}"/>
              </a:ext>
            </a:extLst>
          </p:cNvPr>
          <p:cNvSpPr txBox="1"/>
          <p:nvPr/>
        </p:nvSpPr>
        <p:spPr>
          <a:xfrm>
            <a:off x="7278263" y="3303032"/>
            <a:ext cx="1447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Guitar / Vocal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6088685-10DB-494B-9D58-081CEE967B2D}"/>
              </a:ext>
            </a:extLst>
          </p:cNvPr>
          <p:cNvSpPr txBox="1"/>
          <p:nvPr/>
        </p:nvSpPr>
        <p:spPr>
          <a:xfrm>
            <a:off x="9358534" y="3340854"/>
            <a:ext cx="1447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Bass / Vocal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D1AD43B-CDAF-4476-9BC4-4FB4819CA6F0}"/>
              </a:ext>
            </a:extLst>
          </p:cNvPr>
          <p:cNvSpPr txBox="1"/>
          <p:nvPr/>
        </p:nvSpPr>
        <p:spPr>
          <a:xfrm>
            <a:off x="2862268" y="597350"/>
            <a:ext cx="1410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The Mosquitos</a:t>
            </a: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8709AE09-6C35-4DBF-B86B-1D23E0A403C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3024" y="1396587"/>
            <a:ext cx="909712" cy="896716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34AFC139-05DF-4493-ABC1-153E3E0FD8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14900" y="1097398"/>
            <a:ext cx="685714" cy="1190476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69BB43C5-B386-4D99-859E-2E793CCBCC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25518" y="5161717"/>
            <a:ext cx="927298" cy="632249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14427117-4D68-406F-AC43-27C14E2A583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72973" y="5318523"/>
            <a:ext cx="927298" cy="63224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16D15B7-F38D-4505-8FB6-69405822F9E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3144689" y="3824172"/>
            <a:ext cx="858524" cy="1830133"/>
          </a:xfrm>
          <a:prstGeom prst="rect">
            <a:avLst/>
          </a:prstGeom>
        </p:spPr>
      </p:pic>
      <p:pic>
        <p:nvPicPr>
          <p:cNvPr id="69" name="Picture 68">
            <a:extLst>
              <a:ext uri="{FF2B5EF4-FFF2-40B4-BE49-F238E27FC236}">
                <a16:creationId xmlns:a16="http://schemas.microsoft.com/office/drawing/2014/main" id="{CF8999D5-FE3B-40AC-97BB-EC43343AD75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65734" y="5395422"/>
            <a:ext cx="927298" cy="632249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A1C3100E-616B-443E-8980-E80CE163E3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62233" y="5372820"/>
            <a:ext cx="927298" cy="632249"/>
          </a:xfrm>
          <a:prstGeom prst="rect">
            <a:avLst/>
          </a:prstGeom>
        </p:spPr>
      </p:pic>
      <p:sp>
        <p:nvSpPr>
          <p:cNvPr id="71" name="TextBox 70">
            <a:extLst>
              <a:ext uri="{FF2B5EF4-FFF2-40B4-BE49-F238E27FC236}">
                <a16:creationId xmlns:a16="http://schemas.microsoft.com/office/drawing/2014/main" id="{8854C682-1F4C-4F8D-94AC-F19B4B8EB42B}"/>
              </a:ext>
            </a:extLst>
          </p:cNvPr>
          <p:cNvSpPr txBox="1"/>
          <p:nvPr/>
        </p:nvSpPr>
        <p:spPr>
          <a:xfrm>
            <a:off x="8339178" y="5486314"/>
            <a:ext cx="1590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Optional</a:t>
            </a: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A998EC97-5D50-47A8-BB47-44977D97FD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42325" y="2800463"/>
            <a:ext cx="699085" cy="581304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8481357B-38E6-4E7A-9A40-AA842B87105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746422" y="2811235"/>
            <a:ext cx="678417" cy="56411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6D7F4C9-95FB-468F-AEA6-A7652D791C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flipH="1">
            <a:off x="6995631" y="4296014"/>
            <a:ext cx="680162" cy="144991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5C52696-652B-4477-B2F1-B8EB2673322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323567" y="4260429"/>
            <a:ext cx="769374" cy="1538748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91515131-7C8E-4AC5-A13B-B62396C0950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16219" y="2587887"/>
            <a:ext cx="551240" cy="938421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37E413BE-ECC2-4989-8857-5CF83C6E95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57183" y="1178854"/>
            <a:ext cx="685714" cy="1190476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4466D92E-AD66-457D-8D35-7B43D572123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057354" y="1605436"/>
            <a:ext cx="776763" cy="837794"/>
          </a:xfrm>
          <a:prstGeom prst="rect">
            <a:avLst/>
          </a:prstGeom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FD3DE913-05E5-4500-B255-85C11A89EFC0}"/>
              </a:ext>
            </a:extLst>
          </p:cNvPr>
          <p:cNvSpPr txBox="1"/>
          <p:nvPr/>
        </p:nvSpPr>
        <p:spPr>
          <a:xfrm>
            <a:off x="4353523" y="2954756"/>
            <a:ext cx="880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1 mic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BDA241C-49F9-48F9-AD97-226E6CEBAE5A}"/>
              </a:ext>
            </a:extLst>
          </p:cNvPr>
          <p:cNvSpPr txBox="1"/>
          <p:nvPr/>
        </p:nvSpPr>
        <p:spPr>
          <a:xfrm>
            <a:off x="6471683" y="2972217"/>
            <a:ext cx="880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1 mic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96C340-EDD8-423A-93CA-30170EBA1C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68039" y="1177250"/>
            <a:ext cx="1038802" cy="1162296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3B5C256B-608F-4578-B1BE-288290447982}"/>
              </a:ext>
            </a:extLst>
          </p:cNvPr>
          <p:cNvSpPr txBox="1"/>
          <p:nvPr/>
        </p:nvSpPr>
        <p:spPr>
          <a:xfrm>
            <a:off x="9217303" y="3016591"/>
            <a:ext cx="880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DI</a:t>
            </a:r>
          </a:p>
        </p:txBody>
      </p:sp>
      <p:pic>
        <p:nvPicPr>
          <p:cNvPr id="91" name="Picture 90">
            <a:extLst>
              <a:ext uri="{FF2B5EF4-FFF2-40B4-BE49-F238E27FC236}">
                <a16:creationId xmlns:a16="http://schemas.microsoft.com/office/drawing/2014/main" id="{61FEA18D-0EF3-445F-A164-73BA0EF66B2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410439" y="842831"/>
            <a:ext cx="751079" cy="746581"/>
          </a:xfrm>
          <a:prstGeom prst="rect">
            <a:avLst/>
          </a:prstGeom>
        </p:spPr>
      </p:pic>
      <p:sp>
        <p:nvSpPr>
          <p:cNvPr id="92" name="TextBox 91">
            <a:extLst>
              <a:ext uri="{FF2B5EF4-FFF2-40B4-BE49-F238E27FC236}">
                <a16:creationId xmlns:a16="http://schemas.microsoft.com/office/drawing/2014/main" id="{D33459A6-F305-499D-B402-0A16CECC0B51}"/>
              </a:ext>
            </a:extLst>
          </p:cNvPr>
          <p:cNvSpPr txBox="1"/>
          <p:nvPr/>
        </p:nvSpPr>
        <p:spPr>
          <a:xfrm>
            <a:off x="6452289" y="1659045"/>
            <a:ext cx="1447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IEM’s</a:t>
            </a:r>
          </a:p>
        </p:txBody>
      </p:sp>
    </p:spTree>
    <p:extLst>
      <p:ext uri="{BB962C8B-B14F-4D97-AF65-F5344CB8AC3E}">
        <p14:creationId xmlns:p14="http://schemas.microsoft.com/office/powerpoint/2010/main" val="62873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Ambrose</dc:creator>
  <cp:lastModifiedBy>Jeff Ambrose</cp:lastModifiedBy>
  <cp:revision>1</cp:revision>
  <dcterms:created xsi:type="dcterms:W3CDTF">2021-10-07T18:49:48Z</dcterms:created>
  <dcterms:modified xsi:type="dcterms:W3CDTF">2021-10-07T18:50:19Z</dcterms:modified>
</cp:coreProperties>
</file>